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8E64-0503-4524-B212-9147C377934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9B64-C4F1-4EB0-A8DF-6AB0392C6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31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8E64-0503-4524-B212-9147C377934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9B64-C4F1-4EB0-A8DF-6AB0392C6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993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8E64-0503-4524-B212-9147C377934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9B64-C4F1-4EB0-A8DF-6AB0392C6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325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8E64-0503-4524-B212-9147C377934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9B64-C4F1-4EB0-A8DF-6AB0392C6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777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8E64-0503-4524-B212-9147C377934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9B64-C4F1-4EB0-A8DF-6AB0392C6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329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8E64-0503-4524-B212-9147C377934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9B64-C4F1-4EB0-A8DF-6AB0392C6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233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8E64-0503-4524-B212-9147C377934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9B64-C4F1-4EB0-A8DF-6AB0392C6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182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8E64-0503-4524-B212-9147C377934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9B64-C4F1-4EB0-A8DF-6AB0392C6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903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8E64-0503-4524-B212-9147C377934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9B64-C4F1-4EB0-A8DF-6AB0392C6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015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8E64-0503-4524-B212-9147C377934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9B64-C4F1-4EB0-A8DF-6AB0392C6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869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8E64-0503-4524-B212-9147C377934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9B64-C4F1-4EB0-A8DF-6AB0392C6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463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8E64-0503-4524-B212-9147C377934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D9B64-C4F1-4EB0-A8DF-6AB0392C6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651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847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52936"/>
            <a:ext cx="13652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149383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41168"/>
            <a:ext cx="13589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17232"/>
            <a:ext cx="8477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детей средней группы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«Зимние и летние виды спорта»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07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79296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Цель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детей с видами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спорта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определить по инвентарю, атрибутике и форме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спортсмена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 какому времени года относиться данный вид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спорта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Задачи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Обучить отличать зимние и летние виды спорта.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речевую активность детей, расширять кругозор. Воспитывать желание заниматься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спортом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571612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847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72816"/>
            <a:ext cx="847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5214950"/>
            <a:ext cx="847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01208"/>
            <a:ext cx="847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09120"/>
            <a:ext cx="13652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13652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09120"/>
            <a:ext cx="13652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13652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9876"/>
            <a:ext cx="3462209" cy="371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1940648" cy="332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50" y="3866639"/>
            <a:ext cx="2088232" cy="319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42" y="3706843"/>
            <a:ext cx="2193006" cy="334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78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12719"/>
            <a:ext cx="2559537" cy="219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78282"/>
            <a:ext cx="1872208" cy="405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032448" cy="473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3273355"/>
            <a:ext cx="1800200" cy="437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290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4818"/>
            <a:ext cx="3744416" cy="435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2448272" cy="253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2419060" cy="237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65104"/>
            <a:ext cx="2843490" cy="189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4676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6"/>
            <a:ext cx="4032448" cy="473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9044"/>
            <a:ext cx="1656184" cy="456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046" y="3861048"/>
            <a:ext cx="2594718" cy="24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01008"/>
            <a:ext cx="1728192" cy="480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746872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3600400" cy="400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6" y="3807746"/>
            <a:ext cx="3168352" cy="309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2160240" cy="259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1048"/>
            <a:ext cx="1800994" cy="500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3937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8000"/>
            <a:ext cx="3744416" cy="416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2275464" cy="316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7072"/>
            <a:ext cx="2452908" cy="224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27071"/>
            <a:ext cx="2304256" cy="238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6314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7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838200"/>
            <a:ext cx="38163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706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10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Интерактивная игра для детей средней группы «Зимние и летние виды спорта»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wwwww</dc:creator>
  <cp:lastModifiedBy>PC</cp:lastModifiedBy>
  <cp:revision>11</cp:revision>
  <dcterms:created xsi:type="dcterms:W3CDTF">2020-11-15T08:34:03Z</dcterms:created>
  <dcterms:modified xsi:type="dcterms:W3CDTF">2024-02-06T13:09:16Z</dcterms:modified>
</cp:coreProperties>
</file>