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57" r:id="rId5"/>
    <p:sldId id="258" r:id="rId6"/>
    <p:sldId id="259" r:id="rId7"/>
    <p:sldId id="264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9" Type="http://schemas.openxmlformats.org/officeDocument/2006/relationships/image" Target="../media/image3.png"/><Relationship Id="rId14" Type="http://schemas.microsoft.com/office/2007/relationships/hdphoto" Target="../media/hdphoto4.wdp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0" Type="http://schemas.openxmlformats.org/officeDocument/2006/relationships/image" Target="../media/image21.png"/><Relationship Id="rId4" Type="http://schemas.openxmlformats.org/officeDocument/2006/relationships/image" Target="../media/image8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microsoft.com/office/2007/relationships/hdphoto" Target="../media/hdphoto7.wdp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10.jpe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audio" Target="../media/audio4.wav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24.png"/><Relationship Id="rId15" Type="http://schemas.openxmlformats.org/officeDocument/2006/relationships/image" Target="../media/image41.png"/><Relationship Id="rId10" Type="http://schemas.openxmlformats.org/officeDocument/2006/relationships/image" Target="../media/image36.jpeg"/><Relationship Id="rId4" Type="http://schemas.openxmlformats.org/officeDocument/2006/relationships/audio" Target="../media/audio3.wav"/><Relationship Id="rId9" Type="http://schemas.openxmlformats.org/officeDocument/2006/relationships/image" Target="../media/image25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8.png"/><Relationship Id="rId3" Type="http://schemas.openxmlformats.org/officeDocument/2006/relationships/audio" Target="../media/audio6.wav"/><Relationship Id="rId7" Type="http://schemas.microsoft.com/office/2007/relationships/hdphoto" Target="../media/hdphoto7.wdp"/><Relationship Id="rId12" Type="http://schemas.openxmlformats.org/officeDocument/2006/relationships/image" Target="../media/image4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6.png"/><Relationship Id="rId5" Type="http://schemas.openxmlformats.org/officeDocument/2006/relationships/image" Target="../media/image26.png"/><Relationship Id="rId10" Type="http://schemas.openxmlformats.org/officeDocument/2006/relationships/image" Target="../media/image45.png"/><Relationship Id="rId4" Type="http://schemas.openxmlformats.org/officeDocument/2006/relationships/image" Target="../media/image24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58.png"/><Relationship Id="rId3" Type="http://schemas.openxmlformats.org/officeDocument/2006/relationships/image" Target="../media/image50.jpe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5.jpeg"/><Relationship Id="rId4" Type="http://schemas.openxmlformats.org/officeDocument/2006/relationships/image" Target="../media/image51.jpe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НАТАЛЬЯ\ИНТЕРНЕТ\ШАБЛОНЫ ДЛЯ СОСТАВЛЕНИЯ КОЛЛАЖЕЙ\7a6ab2575e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:\НАТАЛЬЯ\ИНТЕРНЕТ\ЦИФРЫ\7f7dba0f589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09" b="99788" l="0" r="100000">
                        <a14:foregroundMark x1="41652" y1="28117" x2="41652" y2="28117"/>
                        <a14:foregroundMark x1="48881" y1="27820" x2="48881" y2="27820"/>
                        <a14:foregroundMark x1="46070" y1="23367" x2="46070" y2="23367"/>
                        <a14:foregroundMark x1="48881" y1="19508" x2="48881" y2="19508"/>
                        <a14:foregroundMark x1="46472" y1="17727" x2="46472" y2="17727"/>
                        <a14:foregroundMark x1="40046" y1="18914" x2="40046" y2="18914"/>
                        <a14:foregroundMark x1="76133" y1="63995" x2="76133" y2="63995"/>
                        <a14:foregroundMark x1="74527" y1="62511" x2="74527" y2="62511"/>
                        <a14:foregroundMark x1="65347" y1="88889" x2="65347" y2="88889"/>
                        <a14:foregroundMark x1="36833" y1="87701" x2="36833" y2="87701"/>
                        <a14:foregroundMark x1="27653" y1="62511" x2="27653" y2="62511"/>
                        <a14:foregroundMark x1="30866" y1="67812" x2="30866" y2="67812"/>
                        <a14:foregroundMark x1="79748" y1="62214" x2="79748" y2="62214"/>
                        <a14:foregroundMark x1="74928" y1="62214" x2="74928" y2="6221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1501997" cy="203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НАТАЛЬЯ\ИНТЕРНЕТ\ЦИФРЫ\2cd04faec0cd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3" y="404664"/>
            <a:ext cx="1728192" cy="21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D:\НАТАЛЬЯ\ИНТЕРНЕТ\ЦИФРЫ\36319cebed45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697" y="4149080"/>
            <a:ext cx="1823946" cy="21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НАТАЛЬЯ\ИНТЕРНЕТ\ЦИФРЫ\9b408ca77b3b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6332" y="3789040"/>
            <a:ext cx="1659373" cy="21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НАТАЛЬЯ\ИНТЕРНЕТ\ЦИФРЫ\d9d7c9464848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2195597" cy="202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НАТАЛЬЯ\ИНТЕРНЕТ\ЦИФРЫ\735c00cf0d14.pn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1500174"/>
            <a:ext cx="1465016" cy="213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28662" y="2786058"/>
            <a:ext cx="541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 игра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«Назови соседей числа»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АТАЛЬЯ\ИНТЕРНЕТ\КАРТИНКИ\РАЗНОЕ ПОЛЕЗНОЕ\post-207850-13048559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967"/>
            <a:ext cx="9144001" cy="688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НАТАЛЬЯ\ИНТЕРНЕТ\КАРТИНКИ\СОЛНЫШКИ, ТУЧКИ\sun09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8622">
            <a:off x="7308426" y="235518"/>
            <a:ext cx="1590098" cy="159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4480" y="1785926"/>
            <a:ext cx="628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игры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закрепить знание цифр, способствовать развитию умения детей называть предыдущее и последующее число,  развивать наблюдательность и внимание.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4143380"/>
            <a:ext cx="6848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Игровая задача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Засели в свободные окошки  соседей числа.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АТАЛЬЯ\ИНТЕРНЕТ\КАРТИНКИ\РАЗНОЕ ПОЛЕЗНОЕ\post-207850-13048559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967"/>
            <a:ext cx="9144001" cy="688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4480" y="2000240"/>
            <a:ext cx="5472608" cy="4216559"/>
          </a:xfrm>
          <a:prstGeom prst="rect">
            <a:avLst/>
          </a:prstGeom>
          <a:pattFill prst="horzBrick">
            <a:fgClr>
              <a:schemeClr val="accent3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рапеция 3"/>
          <p:cNvSpPr/>
          <p:nvPr/>
        </p:nvSpPr>
        <p:spPr>
          <a:xfrm>
            <a:off x="1214414" y="1285860"/>
            <a:ext cx="6335758" cy="825979"/>
          </a:xfrm>
          <a:prstGeom prst="trapezoid">
            <a:avLst>
              <a:gd name="adj" fmla="val 78429"/>
            </a:avLst>
          </a:prstGeom>
          <a:pattFill prst="shingle">
            <a:fgClr>
              <a:srgbClr val="602E04"/>
            </a:fgClr>
            <a:bgClr>
              <a:schemeClr val="accent6">
                <a:lumMod val="75000"/>
              </a:schemeClr>
            </a:bgClr>
          </a:patt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НАТАЛЬЯ\ИНТЕРНЕТ\КАРТИНКИ\СОЛНЫШКИ, ТУЧКИ\4bfcb57849a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1350" y="-171400"/>
            <a:ext cx="2376264" cy="23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00298" y="3357562"/>
            <a:ext cx="1000132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3357562"/>
            <a:ext cx="92869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3357562"/>
            <a:ext cx="92869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3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3429000"/>
            <a:ext cx="689768" cy="1186108"/>
          </a:xfrm>
          <a:prstGeom prst="rect">
            <a:avLst/>
          </a:prstGeom>
        </p:spPr>
      </p:pic>
      <p:pic>
        <p:nvPicPr>
          <p:cNvPr id="10" name="Рисунок 9" descr="41-291x5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4857760"/>
            <a:ext cx="672731" cy="1155895"/>
          </a:xfrm>
          <a:prstGeom prst="rect">
            <a:avLst/>
          </a:prstGeom>
        </p:spPr>
      </p:pic>
      <p:pic>
        <p:nvPicPr>
          <p:cNvPr id="11" name="Рисунок 10" descr="2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3108" y="4857760"/>
            <a:ext cx="643798" cy="1096380"/>
          </a:xfrm>
          <a:prstGeom prst="rect">
            <a:avLst/>
          </a:prstGeom>
        </p:spPr>
      </p:pic>
      <p:pic>
        <p:nvPicPr>
          <p:cNvPr id="12" name="Рисунок 11" descr="1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3240" y="4910086"/>
            <a:ext cx="571504" cy="978713"/>
          </a:xfrm>
          <a:prstGeom prst="rect">
            <a:avLst/>
          </a:prstGeom>
        </p:spPr>
      </p:pic>
      <p:pic>
        <p:nvPicPr>
          <p:cNvPr id="13" name="Рисунок 12" descr="51-291x5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3504" y="4857760"/>
            <a:ext cx="665231" cy="1143008"/>
          </a:xfrm>
          <a:prstGeom prst="rect">
            <a:avLst/>
          </a:prstGeom>
        </p:spPr>
      </p:pic>
      <p:pic>
        <p:nvPicPr>
          <p:cNvPr id="14" name="Рисунок 13" descr="71-292x5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15074" y="4786322"/>
            <a:ext cx="598054" cy="1024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0.00741 C 0.02326 0.00278 0.01857 0.00602 0.025 0.00347 C 0.02708 0.00278 0.0309 0.0007 0.0309 0.00093 C 0.03819 -0.00648 0.0316 -0.00115 0.04288 -0.00463 C 0.04861 -0.00625 0.05364 -0.01041 0.05903 -0.01273 C 0.0717 -0.02963 0.06146 -0.01736 0.06892 -0.02453 C 0.0717 -0.02708 0.075 -0.02893 0.07691 -0.03264 C 0.07986 -0.03819 0.08298 -0.04282 0.08594 -0.04861 C 0.08993 -0.05671 0.09253 -0.06875 0.09496 -0.07801 C 0.09687 -0.0993 0.08715 -0.14213 0.10503 -0.14722 C 0.11371 -0.15949 0.13073 -0.16481 0.14288 -0.16736 C 0.15052 -0.17083 0.15364 -0.17407 0.16198 -0.17523 C 0.16371 -0.17685 0.16614 -0.17754 0.16788 -0.1794 C 0.17014 -0.18171 0.17396 -0.18727 0.17396 -0.18703 C 0.17812 -0.20324 0.17621 -0.20278 0.16597 -0.20463 C 0.16337 -0.20602 0.16007 -0.20856 0.15694 -0.20856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1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4375 C 0.00364 -0.05185 0.00712 -0.0581 0.01007 -0.06527 C 0.0125 -0.07083 0.01215 -0.075 0.01614 -0.07847 C 0.01753 -0.08125 0.01875 -0.08379 0.02014 -0.08657 C 0.02083 -0.08796 0.02153 -0.08912 0.02222 -0.0905 C 0.02291 -0.09189 0.02413 -0.09444 0.02413 -0.09421 C 0.02621 -0.10532 0.02326 -0.09444 0.02916 -0.10393 C 0.03281 -0.10972 0.02969 -0.10787 0.03212 -0.11319 C 0.03368 -0.11643 0.03715 -0.12245 0.03715 -0.12222 C 0.03837 -0.12847 0.03889 -0.1331 0.04114 -0.13842 C 0.04253 -0.14189 0.04514 -0.14907 0.04514 -0.14884 C 0.04739 -0.16689 0.04444 -0.15023 0.04809 -0.16111 C 0.04896 -0.16365 0.05017 -0.16921 0.05017 -0.16898 C 0.05069 -0.18472 0.04896 -0.20046 0.05416 -0.21458 " pathEditMode="relative" rAng="0" ptsTypes="fffffffffffff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АТАЛЬЯ\ИНТЕРНЕТ\КАРТИНКИ\РАЗНОЕ ПОЛЕЗНОЕ\post-207850-13048559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30967"/>
            <a:ext cx="9144001" cy="688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НАТАЛЬЯ\ИНТЕРНЕТ\КАРТИНКИ\РАЗНОЕ ПОЛЕЗНОЕ\post-207850-13048559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1" cy="688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НАТАЛЬЯ\ИНТЕРНЕТ\КАРТИНКИ\СОЛНЫШКИ, ТУЧКИ\sun09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8622">
            <a:off x="7308426" y="235518"/>
            <a:ext cx="1590098" cy="159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рапеция 7"/>
          <p:cNvSpPr/>
          <p:nvPr/>
        </p:nvSpPr>
        <p:spPr>
          <a:xfrm>
            <a:off x="1142976" y="928670"/>
            <a:ext cx="6335758" cy="825979"/>
          </a:xfrm>
          <a:prstGeom prst="trapezoid">
            <a:avLst>
              <a:gd name="adj" fmla="val 78429"/>
            </a:avLst>
          </a:prstGeom>
          <a:pattFill prst="shingle">
            <a:fgClr>
              <a:srgbClr val="602E04"/>
            </a:fgClr>
            <a:bgClr>
              <a:schemeClr val="accent6">
                <a:lumMod val="75000"/>
              </a:schemeClr>
            </a:bgClr>
          </a:patt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1714488"/>
            <a:ext cx="5472608" cy="4216559"/>
          </a:xfrm>
          <a:prstGeom prst="rect">
            <a:avLst/>
          </a:prstGeom>
          <a:pattFill prst="horzBrick">
            <a:fgClr>
              <a:schemeClr val="accent3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2857496"/>
            <a:ext cx="914400" cy="15573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2857496"/>
            <a:ext cx="914400" cy="15573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2857496"/>
            <a:ext cx="914400" cy="15573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dirty="0"/>
          </a:p>
        </p:txBody>
      </p:sp>
      <p:pic>
        <p:nvPicPr>
          <p:cNvPr id="10" name="Рисунок 9" descr="цифры простые_DoV (3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786322"/>
            <a:ext cx="428628" cy="1013739"/>
          </a:xfrm>
          <a:prstGeom prst="rect">
            <a:avLst/>
          </a:prstGeom>
        </p:spPr>
      </p:pic>
      <p:pic>
        <p:nvPicPr>
          <p:cNvPr id="11" name="Рисунок 10" descr="цифры простые_DoV (4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058" y="3071810"/>
            <a:ext cx="714380" cy="1078761"/>
          </a:xfrm>
          <a:prstGeom prst="rect">
            <a:avLst/>
          </a:prstGeom>
        </p:spPr>
      </p:pic>
      <p:pic>
        <p:nvPicPr>
          <p:cNvPr id="13" name="Рисунок 12" descr="цифры простые_DoV (5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29652" y="4786322"/>
            <a:ext cx="571504" cy="1000132"/>
          </a:xfrm>
          <a:prstGeom prst="rect">
            <a:avLst/>
          </a:prstGeom>
        </p:spPr>
      </p:pic>
      <p:pic>
        <p:nvPicPr>
          <p:cNvPr id="14" name="Рисунок 13" descr="цифры простые_DoV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15338" y="3143248"/>
            <a:ext cx="660840" cy="1071570"/>
          </a:xfrm>
          <a:prstGeom prst="rect">
            <a:avLst/>
          </a:prstGeom>
        </p:spPr>
      </p:pic>
      <p:pic>
        <p:nvPicPr>
          <p:cNvPr id="17" name="Рисунок 16" descr="цифры простые_DoV (7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00958" y="4286256"/>
            <a:ext cx="663287" cy="1143008"/>
          </a:xfrm>
          <a:prstGeom prst="rect">
            <a:avLst/>
          </a:prstGeom>
        </p:spPr>
      </p:pic>
      <p:pic>
        <p:nvPicPr>
          <p:cNvPr id="18" name="Рисунок 17" descr="цифры простые_DoV (6)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7158" y="3071810"/>
            <a:ext cx="714380" cy="1036778"/>
          </a:xfrm>
          <a:prstGeom prst="rect">
            <a:avLst/>
          </a:prstGeom>
        </p:spPr>
      </p:pic>
      <p:pic>
        <p:nvPicPr>
          <p:cNvPr id="19" name="Рисунок 18" descr="цифры простые_DoV (8)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7224" y="4786322"/>
            <a:ext cx="604834" cy="967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03611 C 0.04792 -0.03542 0.1007 -0.03426 0.15764 -0.0294 C 0.16702 -0.02685 0.1698 -0.02639 0.1816 -0.02546 C 0.19115 -0.02083 0.20244 -0.01968 0.21268 -0.01875 C 0.21928 -0.01644 0.21667 -0.01713 0.22639 -0.01597 C 0.2349 -0.01505 0.25157 -0.01343 0.25157 -0.0132 C 0.26216 -0.00972 0.27292 -0.01042 0.28369 -0.01204 C 0.29254 -0.03032 0.29167 -0.05486 0.29671 -0.07477 C 0.29671 -0.07917 0.30001 -0.13796 0.29462 -0.16528 C 0.29289 -0.17454 0.28768 -0.17894 0.2816 -0.18264 C 0.27796 -0.18472 0.27171 -0.19074 0.27171 -0.19051 C 0.26268 -0.2081 0.26441 -0.23102 0.25556 -0.24792 C 0.25417 -0.25463 0.25018 -0.25671 0.24671 -0.26134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3 0.0382 C -0.01285 0.04306 -0.01944 0.0426 -0.0257 0.04352 C -0.03768 0.04908 -0.05486 0.04699 -0.06562 0.04746 C -0.08715 0.05486 -0.15695 0.04561 -0.18369 0.04491 C -0.2165 0.0419 -0.23264 0.04051 -0.27362 0.03959 C -0.28247 0.03843 -0.29098 0.03658 -0.29966 0.03426 C -0.34289 -0.02338 -0.29705 -0.12963 -0.3066 -0.20972 C -0.3073 -0.22662 -0.30869 -0.24352 -0.30869 -0.26041 " pathEditMode="relative" rAng="0" ptsTypes="fffffff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155"/>
            <a:ext cx="9168206" cy="687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928670"/>
            <a:ext cx="64198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714488"/>
            <a:ext cx="5591175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D:\НАТАЛЬЯ\ИНТЕРНЕТ\ШАБЛОНЫ ДЛЯ СОСТАВЛЕНИЯ КОЛЛАЖЕЙ\e6ffab1570b0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5214950"/>
            <a:ext cx="7130567" cy="98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НАТАЛЬЯ\ИНТЕРНЕТ\КАРТИНКИ\СОЛНЫШКИ, ТУЧКИ\4bfcb57849a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1350" y="-171400"/>
            <a:ext cx="2376264" cy="23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71736" y="3143248"/>
            <a:ext cx="914400" cy="1343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3143248"/>
            <a:ext cx="914400" cy="1343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3143248"/>
            <a:ext cx="914400" cy="1343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41-291x5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29058" y="3214686"/>
            <a:ext cx="714380" cy="1227457"/>
          </a:xfrm>
          <a:prstGeom prst="rect">
            <a:avLst/>
          </a:prstGeom>
        </p:spPr>
      </p:pic>
      <p:pic>
        <p:nvPicPr>
          <p:cNvPr id="13" name="Рисунок 12" descr="51-291x5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72462" y="5214950"/>
            <a:ext cx="679160" cy="1166942"/>
          </a:xfrm>
          <a:prstGeom prst="rect">
            <a:avLst/>
          </a:prstGeom>
        </p:spPr>
      </p:pic>
      <p:pic>
        <p:nvPicPr>
          <p:cNvPr id="14" name="Рисунок 13" descr="61-290x5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58082" y="3286124"/>
            <a:ext cx="635392" cy="1095504"/>
          </a:xfrm>
          <a:prstGeom prst="rect">
            <a:avLst/>
          </a:prstGeom>
        </p:spPr>
      </p:pic>
      <p:pic>
        <p:nvPicPr>
          <p:cNvPr id="15" name="Рисунок 14" descr="71-292x5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5786" y="3286124"/>
            <a:ext cx="747217" cy="1279481"/>
          </a:xfrm>
          <a:prstGeom prst="rect">
            <a:avLst/>
          </a:prstGeom>
        </p:spPr>
      </p:pic>
      <p:pic>
        <p:nvPicPr>
          <p:cNvPr id="16" name="Рисунок 15" descr="3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2844" y="4071942"/>
            <a:ext cx="772855" cy="1328984"/>
          </a:xfrm>
          <a:prstGeom prst="rect">
            <a:avLst/>
          </a:prstGeom>
        </p:spPr>
      </p:pic>
      <p:pic>
        <p:nvPicPr>
          <p:cNvPr id="17" name="Рисунок 16" descr="81-291x50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215338" y="3714752"/>
            <a:ext cx="601293" cy="103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2199 C 0.00573 0.01921 0.01025 0.01643 0.01511 0.01458 C 0.01841 0.01157 0.02604 0.00903 0.02604 0.00926 C 0.02952 0.00579 0.03316 0.00463 0.03698 0.00301 C 0.03993 0.00231 0.04601 0.00046 0.04601 0.00069 C 0.05486 -0.00579 0.06337 -0.01273 0.07309 -0.01644 C 0.07795 -0.02199 0.08351 -0.02269 0.08907 -0.02662 C 0.09584 -0.03125 0.10677 -0.03866 0.11407 -0.04074 C 0.12205 -0.04792 0.12188 -0.05046 0.13195 -0.05208 C 0.14271 -0.06019 0.15538 -0.06366 0.16684 -0.0706 C 0.17361 -0.07454 0.17969 -0.08056 0.18681 -0.08357 C 0.19341 -0.08982 0.18594 -0.08357 0.19479 -0.08773 C 0.20643 -0.09306 0.21754 -0.09745 0.22986 -0.09907 C 0.23559 -0.10116 0.24097 -0.10324 0.24688 -0.10486 C 0.24827 -0.10602 0.24931 -0.10671 0.25 -0.10764 C 0.25191 -0.10833 0.25278 -0.10995 0.25382 -0.11065 C 0.25729 -0.11296 0.26198 -0.11343 0.2658 -0.11458 C 0.26632 -0.12014 0.26597 -0.12222 0.26493 -0.12755 C 0.26597 -0.12917 0.26667 -0.12986 0.26788 -0.13171 C 0.26893 -0.13727 0.26893 -0.14861 0.26893 -0.14838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85"/>
                                    </p:animMotion>
                                  </p:childTnLst>
                                  <p:subTnLst>
                                    <p:audio>
                                      <p:cMediaNode vol="8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2106 C 0.00034 -0.02268 0.00243 -0.02361 0.00191 -0.02546 C 0.00156 -0.02708 -0.00035 -0.02593 -0.00122 -0.02708 C -0.00296 -0.0287 -0.00365 -0.03218 -0.00556 -0.0338 C -0.00816 -0.03611 -0.01476 -0.03681 -0.01789 -0.03819 C -0.02292 -0.04097 -0.02761 -0.04375 -0.03316 -0.04537 C -0.04532 -0.05347 -0.05747 -0.05856 -0.07032 -0.06366 C -0.08143 -0.07546 -0.09584 -0.07893 -0.10747 -0.08912 C -0.11424 -0.09491 -0.12136 -0.10116 -0.12813 -0.10741 C -0.13421 -0.11319 -0.14046 -0.11829 -0.14671 -0.12454 C -0.14862 -0.12662 -0.15261 -0.13009 -0.15261 -0.12986 C -0.15799 -0.14074 -0.15157 -0.1294 -0.15782 -0.13565 C -0.16285 -0.14074 -0.17362 -0.15347 -0.17761 -0.15995 C -0.18334 -0.16921 -0.18837 -0.17917 -0.19289 -0.18958 C -0.19653 -0.19745 -0.19653 -0.20208 -0.20226 -0.20787 C -0.20487 -0.21713 -0.20851 -0.22639 -0.21372 -0.23333 C -0.21719 -0.24491 -0.21632 -0.24421 -0.22396 -0.2544 C -0.229 -0.26134 -0.23108 -0.27199 -0.2375 -0.27708 C -0.24184 -0.28657 -0.24584 -0.28241 -0.25487 -0.28148 C -0.2599 -0.27454 -0.26198 -0.27569 -0.26928 -0.27708 C -0.27709 -0.28125 -0.28403 -0.28634 -0.29184 -0.28981 C -0.29844 -0.30347 -0.30591 -0.30278 -0.31754 -0.30278 " pathEditMode="relative" rAng="0" ptsTypes="fffffffffffffffffffff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D:\НАТАЛЬЯ\ИНТЕРНЕТ\КАРТИНКИ\СОЛНЫШКИ, ТУЧКИ\sun09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0019">
            <a:off x="7503328" y="293519"/>
            <a:ext cx="1443806" cy="135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571612"/>
            <a:ext cx="5591175" cy="4329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7342" y="1045840"/>
            <a:ext cx="64198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D:\НАТАЛЬЯ\ИНТЕРНЕТ\ШАБЛОНЫ ДЛЯ СОСТАВЛЕНИЯ КОЛЛАЖЕЙ\8c79031696fft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687983"/>
            <a:ext cx="4321563" cy="217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14612" y="3286124"/>
            <a:ext cx="914400" cy="1200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3286124"/>
            <a:ext cx="914400" cy="1200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222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3286124"/>
            <a:ext cx="914400" cy="1200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61-290x5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57752" y="4786322"/>
            <a:ext cx="642942" cy="1108521"/>
          </a:xfrm>
          <a:prstGeom prst="rect">
            <a:avLst/>
          </a:prstGeom>
        </p:spPr>
      </p:pic>
      <p:pic>
        <p:nvPicPr>
          <p:cNvPr id="11" name="Рисунок 10" descr="51-291x5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14810" y="3286124"/>
            <a:ext cx="714380" cy="1227456"/>
          </a:xfrm>
          <a:prstGeom prst="rect">
            <a:avLst/>
          </a:prstGeom>
        </p:spPr>
      </p:pic>
      <p:pic>
        <p:nvPicPr>
          <p:cNvPr id="12" name="Рисунок 11" descr="71-292x5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43900" y="2500306"/>
            <a:ext cx="675779" cy="1157156"/>
          </a:xfrm>
          <a:prstGeom prst="rect">
            <a:avLst/>
          </a:prstGeom>
        </p:spPr>
      </p:pic>
      <p:pic>
        <p:nvPicPr>
          <p:cNvPr id="14" name="Рисунок 13" descr="3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01024" y="4572008"/>
            <a:ext cx="585358" cy="1006568"/>
          </a:xfrm>
          <a:prstGeom prst="rect">
            <a:avLst/>
          </a:prstGeom>
        </p:spPr>
      </p:pic>
      <p:pic>
        <p:nvPicPr>
          <p:cNvPr id="15" name="Рисунок 14" descr="81-291x50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14348" y="4214818"/>
            <a:ext cx="672731" cy="1155895"/>
          </a:xfrm>
          <a:prstGeom prst="rect">
            <a:avLst/>
          </a:prstGeom>
        </p:spPr>
      </p:pic>
      <p:pic>
        <p:nvPicPr>
          <p:cNvPr id="16" name="Рисунок 15" descr="2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286512" y="4500570"/>
            <a:ext cx="591455" cy="1007240"/>
          </a:xfrm>
          <a:prstGeom prst="rect">
            <a:avLst/>
          </a:prstGeom>
        </p:spPr>
      </p:pic>
      <p:pic>
        <p:nvPicPr>
          <p:cNvPr id="17" name="Рисунок 16" descr="41-291x50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071670" y="4500570"/>
            <a:ext cx="637583" cy="1095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0.00034 -0.01504 0.00034 -0.03032 0.00104 -0.04537 C 0.00121 -0.05115 0.00156 -0.05717 0.00295 -0.06273 C 0.00364 -0.06574 0.00711 -0.0706 0.00711 -0.0706 C 0.01423 -0.103 0.0335 -0.12986 0.05104 -0.15324 C 0.05659 -0.16064 0.06215 -0.16782 0.06701 -0.17592 C 0.06996 -0.18055 0.07239 -0.18587 0.075 -0.19074 C 0.07569 -0.19212 0.07708 -0.19467 0.07708 -0.19467 C 0.07829 -0.19976 0.0809 -0.20162 0.08211 -0.20671 C 0.08072 -0.20763 0.07951 -0.20972 0.07795 -0.20925 C 0.07465 -0.20833 0.06684 -0.19976 0.06406 -0.19722 C 0.06961 -0.19513 0.07239 -0.19837 0.07708 -0.20138 C 0.07795 -0.20208 0.07951 -0.20138 0.08003 -0.20254 C 0.08072 -0.20416 0.08003 -0.20601 0.08003 -0.20787 " pathEditMode="relative" ptsTypes="fffffffffffff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5.55556E-6 C 0.0052 -0.00416 0.00676 -0.01411 0.0111 -0.0199 C 0.01388 -0.02361 0.01805 -0.02499 0.02013 -0.02939 C 0.0243 -0.03819 0.02117 -0.0324 0.03211 -0.04398 C 0.03836 -0.05069 0.04357 -0.05786 0.04913 -0.06527 C 0.0526 -0.0699 0.0552 -0.07083 0.05815 -0.07592 C 0.05937 -0.078 0.05989 -0.08078 0.0611 -0.08263 C 0.06406 -0.08726 0.06788 -0.0912 0.071 -0.09606 C 0.07413 -0.10092 0.07239 -0.0993 0.07499 -0.10532 C 0.07795 -0.11226 0.07604 -0.10624 0.08003 -0.11319 C 0.08333 -0.11898 0.08541 -0.1243 0.08906 -0.12939 C 0.09045 -0.13495 0.0927 -0.1405 0.09513 -0.14536 C 0.09843 -0.15995 0.096 -0.14791 0.096 -0.18263 " pathEditMode="relative" ptsTypes="ffffffffffff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155"/>
            <a:ext cx="9168206" cy="687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714488"/>
            <a:ext cx="5591175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рапеция 3"/>
          <p:cNvSpPr/>
          <p:nvPr/>
        </p:nvSpPr>
        <p:spPr>
          <a:xfrm>
            <a:off x="1142976" y="928670"/>
            <a:ext cx="6335758" cy="825979"/>
          </a:xfrm>
          <a:prstGeom prst="trapezoid">
            <a:avLst>
              <a:gd name="adj" fmla="val 78429"/>
            </a:avLst>
          </a:prstGeom>
          <a:pattFill prst="shingle">
            <a:fgClr>
              <a:srgbClr val="602E04"/>
            </a:fgClr>
            <a:bgClr>
              <a:schemeClr val="accent6">
                <a:lumMod val="75000"/>
              </a:schemeClr>
            </a:bgClr>
          </a:patt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НАТАЛЬЯ\ИНТЕРНЕТ\КАРТИНКИ\СОЛНЫШКИ, ТУЧКИ\sun09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8622">
            <a:off x="7308426" y="235518"/>
            <a:ext cx="1590098" cy="159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5984" y="2857496"/>
            <a:ext cx="1000132" cy="16430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:\НАТАЛЬЯ\ИНТЕРНЕТ\КАРТИНКИ\СОЛНЫШКИ, ТУЧКИ\sun09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8622">
            <a:off x="7460826" y="387918"/>
            <a:ext cx="1590098" cy="159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57818" y="2857496"/>
            <a:ext cx="928694" cy="16430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2857496"/>
            <a:ext cx="928694" cy="16430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цифры простые_DoV (8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9058" y="3071810"/>
            <a:ext cx="803678" cy="1285884"/>
          </a:xfrm>
          <a:prstGeom prst="rect">
            <a:avLst/>
          </a:prstGeom>
        </p:spPr>
      </p:pic>
      <p:pic>
        <p:nvPicPr>
          <p:cNvPr id="11" name="Рисунок 10" descr="цифры простые_DoV (9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43834" y="4000504"/>
            <a:ext cx="857256" cy="1341143"/>
          </a:xfrm>
          <a:prstGeom prst="rect">
            <a:avLst/>
          </a:prstGeom>
        </p:spPr>
      </p:pic>
      <p:pic>
        <p:nvPicPr>
          <p:cNvPr id="12" name="Рисунок 11" descr="цифры простые_DoV (7)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8596" y="3857628"/>
            <a:ext cx="825233" cy="1422080"/>
          </a:xfrm>
          <a:prstGeom prst="rect">
            <a:avLst/>
          </a:prstGeom>
        </p:spPr>
      </p:pic>
      <p:pic>
        <p:nvPicPr>
          <p:cNvPr id="13" name="Рисунок 12" descr="цифры простые_DoV (6)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7224" y="5286388"/>
            <a:ext cx="857256" cy="1244135"/>
          </a:xfrm>
          <a:prstGeom prst="rect">
            <a:avLst/>
          </a:prstGeom>
        </p:spPr>
      </p:pic>
      <p:pic>
        <p:nvPicPr>
          <p:cNvPr id="14" name="Рисунок 13" descr="цифры простые_DoV (10)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71868" y="5214950"/>
            <a:ext cx="776286" cy="1367458"/>
          </a:xfrm>
          <a:prstGeom prst="rect">
            <a:avLst/>
          </a:prstGeom>
        </p:spPr>
      </p:pic>
      <p:pic>
        <p:nvPicPr>
          <p:cNvPr id="15" name="Рисунок 14" descr="цифры простые_DoV (5)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72066" y="5214950"/>
            <a:ext cx="734791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4.07407E-6 C -0.00468 -0.00625 -0.00989 -0.00926 -0.01597 -0.01203 C -0.02065 -0.01828 -0.0269 -0.02153 -0.03298 -0.02546 C -0.04617 -0.03403 -0.05937 -0.04028 -0.07413 -0.04282 C -0.08281 -0.04745 -0.09114 -0.05046 -0.09999 -0.05347 C -0.10607 -0.05833 -0.11111 -0.05972 -0.11805 -0.06134 C -0.12013 -0.06227 -0.12256 -0.06203 -0.12413 -0.06412 C -0.12881 -0.07037 -0.13367 -0.07546 -0.1401 -0.07731 C -0.15173 -0.08541 -0.13558 -0.07477 -0.14913 -0.08148 C -0.15451 -0.08403 -0.15954 -0.08819 -0.1651 -0.09074 C -0.16788 -0.09653 -0.17361 -0.09745 -0.17812 -0.10139 C -0.1842 -0.10671 -0.1894 -0.11227 -0.196 -0.1162 C -0.21492 -0.12778 -0.23663 -0.1294 -0.25503 -0.14282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73472E-18 C 0.0066 -0.00463 0.00764 -0.00532 0.01597 -0.00671 C 0.02136 -0.00902 0.01719 -0.00764 0.025 -0.00926 C 0.02899 -0.01018 0.03698 -0.01203 0.03698 -0.01203 C 0.04393 -0.01828 0.05399 -0.01551 0.06302 -0.01875 C 0.06806 -0.02314 0.07518 -0.02546 0.08108 -0.02662 C 0.08663 -0.02916 0.09149 -0.03217 0.09705 -0.03472 C 0.1007 -0.03958 0.10486 -0.04051 0.10903 -0.04398 C 0.11545 -0.0493 0.12136 -0.05439 0.12813 -0.05879 C 0.13212 -0.06134 0.13681 -0.06273 0.14097 -0.06527 C 0.14583 -0.07176 0.15191 -0.0706 0.15799 -0.07338 C 0.15903 -0.07476 0.1599 -0.07639 0.16111 -0.07731 C 0.16233 -0.07824 0.16389 -0.07777 0.16511 -0.0787 C 0.16702 -0.08055 0.16806 -0.08356 0.16997 -0.08541 C 0.17274 -0.09074 0.175 -0.0912 0.17899 -0.09467 C 0.18351 -0.09884 0.18646 -0.10532 0.19011 -0.11064 C 0.19254 -0.11435 0.2 -0.12199 0.2 -0.12801 " pathEditMode="relative" ptsTypes="ffffffffffffffff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АТАЛЬЯ\ИНТЕРНЕТ\КАРТИНКИ\РАЗНОЕ ПОЛЕЗНОЕ\post-207850-1304856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:\НАТАЛЬЯ\ИНТЕРНЕТ\КАРТИНКИ\СОЛНЫШКИ, ТУЧКИ\3bafbd870a0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96427">
            <a:off x="7256804" y="-3270"/>
            <a:ext cx="1765641" cy="165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785926"/>
            <a:ext cx="5591175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908" y="1333872"/>
            <a:ext cx="64198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 descr="D:\НАТАЛЬЯ\ИНТЕРНЕТ\ШАБЛОНЫ ДЛЯ СОСТАВЛЕНИЯ КОЛЛАЖЕЙ\6027d5ef5ae1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650" y="5720478"/>
            <a:ext cx="4205070" cy="100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НАТАЛЬЯ\ИНТЕРНЕТ\КАРТИНКИ\СОЛНЫШКИ, ТУЧКИ\5008c4103191t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52"/>
            <a:ext cx="3528392" cy="13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43174" y="3357562"/>
            <a:ext cx="914400" cy="11287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3357562"/>
            <a:ext cx="914400" cy="11287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3357562"/>
            <a:ext cx="914400" cy="11287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1-291x5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00760" y="3429000"/>
            <a:ext cx="571504" cy="981965"/>
          </a:xfrm>
          <a:prstGeom prst="rect">
            <a:avLst/>
          </a:prstGeom>
        </p:spPr>
      </p:pic>
      <p:pic>
        <p:nvPicPr>
          <p:cNvPr id="12" name="Рисунок 11" descr="71-292x5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57687" y="3429000"/>
            <a:ext cx="642942" cy="1100928"/>
          </a:xfrm>
          <a:prstGeom prst="rect">
            <a:avLst/>
          </a:prstGeom>
        </p:spPr>
      </p:pic>
      <p:pic>
        <p:nvPicPr>
          <p:cNvPr id="17" name="Рисунок 16" descr="61-290x5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14612" y="3357562"/>
            <a:ext cx="62151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288</TotalTime>
  <Words>40</Words>
  <Application>Microsoft Office PowerPoint</Application>
  <PresentationFormat>Экран (4:3)</PresentationFormat>
  <Paragraphs>5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PC</cp:lastModifiedBy>
  <cp:revision>45</cp:revision>
  <dcterms:created xsi:type="dcterms:W3CDTF">2020-11-07T04:07:26Z</dcterms:created>
  <dcterms:modified xsi:type="dcterms:W3CDTF">2024-02-06T12:39:32Z</dcterms:modified>
</cp:coreProperties>
</file>